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2" r:id="rId5"/>
    <p:sldId id="263" r:id="rId6"/>
    <p:sldId id="259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>
        <p:scale>
          <a:sx n="95" d="100"/>
          <a:sy n="95" d="100"/>
        </p:scale>
        <p:origin x="1075" y="-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5-10-2020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92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5-10-2020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2719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645424" cy="648072"/>
          </a:xfrm>
        </p:spPr>
        <p:txBody>
          <a:bodyPr>
            <a:noAutofit/>
          </a:bodyPr>
          <a:lstStyle>
            <a:lvl1pPr algn="r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051720" y="1196752"/>
            <a:ext cx="6635080" cy="4929411"/>
          </a:xfrm>
        </p:spPr>
        <p:txBody>
          <a:bodyPr>
            <a:normAutofit/>
          </a:bodyPr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5-10-2020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688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>
            <a:lvl1pPr algn="l">
              <a:defRPr sz="36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5-10-2020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33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5-10-2020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3783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5-10-2020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10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5-10-2020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425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5-10-2020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92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5-10-2020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1061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DFED390-F77C-4CDE-BB93-EE6416285244}" type="datetimeFigureOut">
              <a:rPr lang="nl-NL" smtClean="0"/>
              <a:pPr/>
              <a:t>5-10-2020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53308CA-A037-474B-AA6E-6C7C048F3532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55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ED390-F77C-4CDE-BB93-EE6416285244}" type="datetimeFigureOut">
              <a:rPr lang="nl-NL" smtClean="0"/>
              <a:t>5-10-2020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308CA-A037-474B-AA6E-6C7C048F3532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"/>
            <a:ext cx="9144000" cy="6856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44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Ef2a_K1dkE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TpBeLS9pct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CN3pL7rlFeI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5"/>
            <a:ext cx="9144000" cy="6856629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1619672" y="1701573"/>
            <a:ext cx="47525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itchFamily="34" charset="0"/>
                <a:cs typeface="Arial" pitchFamily="34" charset="0"/>
              </a:rPr>
              <a:t>Oogsten onder glas</a:t>
            </a:r>
          </a:p>
          <a:p>
            <a:r>
              <a:rPr lang="nl-NL" sz="2800" dirty="0" err="1">
                <a:latin typeface="Arial" pitchFamily="34" charset="0"/>
                <a:cs typeface="Arial" pitchFamily="34" charset="0"/>
              </a:rPr>
              <a:t>Hfd</a:t>
            </a:r>
            <a:r>
              <a:rPr lang="nl-NL" sz="2800">
                <a:latin typeface="Arial" pitchFamily="34" charset="0"/>
                <a:cs typeface="Arial" pitchFamily="34" charset="0"/>
              </a:rPr>
              <a:t> 4 </a:t>
            </a:r>
            <a:r>
              <a:rPr lang="nl-NL" sz="2800" dirty="0">
                <a:latin typeface="Arial" pitchFamily="34" charset="0"/>
                <a:cs typeface="Arial" pitchFamily="34" charset="0"/>
              </a:rPr>
              <a:t>sorteren en verpakken</a:t>
            </a:r>
          </a:p>
        </p:txBody>
      </p:sp>
    </p:spTree>
    <p:extLst>
      <p:ext uri="{BB962C8B-B14F-4D97-AF65-F5344CB8AC3E}">
        <p14:creationId xmlns:p14="http://schemas.microsoft.com/office/powerpoint/2010/main" val="424030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sz="4000" dirty="0"/>
              <a:t>Sorteren</a:t>
            </a:r>
            <a:r>
              <a:rPr lang="nl-NL" dirty="0"/>
              <a:t>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997704" y="980728"/>
            <a:ext cx="6635080" cy="4929411"/>
          </a:xfrm>
        </p:spPr>
        <p:txBody>
          <a:bodyPr>
            <a:normAutofit fontScale="85000" lnSpcReduction="20000"/>
          </a:bodyPr>
          <a:lstStyle/>
          <a:p>
            <a:endParaRPr lang="nl-NL" dirty="0">
              <a:hlinkClick r:id="rId2"/>
            </a:endParaRPr>
          </a:p>
          <a:p>
            <a:r>
              <a:rPr lang="nl-NL" dirty="0">
                <a:hlinkClick r:id="rId2"/>
              </a:rPr>
              <a:t>Komkommers sorteren en verpakken</a:t>
            </a:r>
            <a:endParaRPr lang="nl-NL" dirty="0"/>
          </a:p>
          <a:p>
            <a:endParaRPr lang="nl-NL" dirty="0"/>
          </a:p>
          <a:p>
            <a:r>
              <a:rPr lang="nl-NL" dirty="0"/>
              <a:t>Alles van dezelfde kwaliteit bij elkaar brengen</a:t>
            </a:r>
          </a:p>
          <a:p>
            <a:r>
              <a:rPr lang="nl-NL" dirty="0"/>
              <a:t>Kleur</a:t>
            </a:r>
          </a:p>
          <a:p>
            <a:r>
              <a:rPr lang="nl-NL" dirty="0"/>
              <a:t>Lengte/doorsnede</a:t>
            </a:r>
          </a:p>
          <a:p>
            <a:r>
              <a:rPr lang="nl-NL" dirty="0"/>
              <a:t>Rijpheid</a:t>
            </a:r>
          </a:p>
          <a:p>
            <a:r>
              <a:rPr lang="nl-NL" dirty="0"/>
              <a:t>Gewicht</a:t>
            </a:r>
          </a:p>
          <a:p>
            <a:r>
              <a:rPr lang="nl-NL" dirty="0"/>
              <a:t>Aantal knoppen / bloemen</a:t>
            </a:r>
          </a:p>
          <a:p>
            <a:r>
              <a:rPr lang="nl-NL" dirty="0"/>
              <a:t>Afwijkingen</a:t>
            </a:r>
          </a:p>
          <a:p>
            <a:endParaRPr lang="nl-NL" dirty="0"/>
          </a:p>
          <a:p>
            <a:r>
              <a:rPr lang="nl-NL" dirty="0"/>
              <a:t>Maken vragen 4.1 (internet)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00244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64FDB7-2D09-41B9-8DDC-0F890D3C2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332656"/>
            <a:ext cx="2952328" cy="648072"/>
          </a:xfrm>
        </p:spPr>
        <p:txBody>
          <a:bodyPr/>
          <a:lstStyle/>
          <a:p>
            <a:pPr algn="l"/>
            <a:r>
              <a:rPr lang="nl-NL" sz="4000" dirty="0"/>
              <a:t>Verpakken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66EC523-BE35-4140-AA12-069BA9E2E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9912" y="1196752"/>
            <a:ext cx="4906888" cy="4929411"/>
          </a:xfrm>
        </p:spPr>
        <p:txBody>
          <a:bodyPr/>
          <a:lstStyle/>
          <a:p>
            <a:r>
              <a:rPr lang="nl-NL" dirty="0"/>
              <a:t>Gemakkelijk vervoeren </a:t>
            </a:r>
          </a:p>
          <a:p>
            <a:pPr lvl="1"/>
            <a:r>
              <a:rPr lang="nl-NL" dirty="0"/>
              <a:t>Pallets en karren</a:t>
            </a:r>
          </a:p>
          <a:p>
            <a:r>
              <a:rPr lang="nl-NL" dirty="0"/>
              <a:t>Voorkomen beschadiging</a:t>
            </a:r>
          </a:p>
          <a:p>
            <a:pPr lvl="1"/>
            <a:r>
              <a:rPr lang="nl-NL" dirty="0"/>
              <a:t>Dozen, insealen karren</a:t>
            </a:r>
          </a:p>
          <a:p>
            <a:r>
              <a:rPr lang="nl-NL" dirty="0"/>
              <a:t>Presentatie</a:t>
            </a:r>
          </a:p>
          <a:p>
            <a:r>
              <a:rPr lang="nl-NL" dirty="0"/>
              <a:t>Klantvriendelijke verpakking</a:t>
            </a:r>
          </a:p>
          <a:p>
            <a:pPr lvl="1"/>
            <a:r>
              <a:rPr lang="nl-NL" dirty="0"/>
              <a:t>Los in de emmer voor boekettenmarkt</a:t>
            </a:r>
          </a:p>
          <a:p>
            <a:pPr lvl="1"/>
            <a:r>
              <a:rPr lang="nl-NL" dirty="0"/>
              <a:t>Hoes voor de consument</a:t>
            </a:r>
          </a:p>
        </p:txBody>
      </p:sp>
      <p:pic>
        <p:nvPicPr>
          <p:cNvPr id="5" name="Afbeelding 4" descr="Afbeelding met gebouw, person, tafel, gevuld&#10;&#10;Automatisch gegenereerde beschrijving">
            <a:extLst>
              <a:ext uri="{FF2B5EF4-FFF2-40B4-BE49-F238E27FC236}">
                <a16:creationId xmlns:a16="http://schemas.microsoft.com/office/drawing/2014/main" id="{4C55D7F6-A633-47F1-A02C-C30FAAFFD9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629986" y="2500754"/>
            <a:ext cx="5039883" cy="3779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01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F851BE-B2C1-4837-9A60-6661B14F9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Verpakkingsmateriaal en fust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6EA0B0F-41B7-45EB-A0E4-1BEEB2E28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Vaak kunststof</a:t>
            </a:r>
          </a:p>
          <a:p>
            <a:r>
              <a:rPr lang="nl-NL" dirty="0"/>
              <a:t>Trend naar </a:t>
            </a:r>
            <a:r>
              <a:rPr lang="nl-NL" dirty="0">
                <a:hlinkClick r:id="rId2"/>
              </a:rPr>
              <a:t>natuurlijke materialen</a:t>
            </a:r>
            <a:endParaRPr lang="nl-NL" dirty="0"/>
          </a:p>
          <a:p>
            <a:r>
              <a:rPr lang="nl-NL" dirty="0"/>
              <a:t>Eenmalig/meermalig </a:t>
            </a:r>
          </a:p>
          <a:p>
            <a:r>
              <a:rPr lang="nl-NL" dirty="0"/>
              <a:t>Verminderen verpakking</a:t>
            </a:r>
          </a:p>
          <a:p>
            <a:r>
              <a:rPr lang="nl-NL" dirty="0"/>
              <a:t>Droog of op water</a:t>
            </a:r>
          </a:p>
        </p:txBody>
      </p:sp>
    </p:spTree>
    <p:extLst>
      <p:ext uri="{BB962C8B-B14F-4D97-AF65-F5344CB8AC3E}">
        <p14:creationId xmlns:p14="http://schemas.microsoft.com/office/powerpoint/2010/main" val="3743856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3D12C1-ED8D-4122-BF7F-476A8ED99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/>
              <a:t>Machines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788A0E5-C6CE-4E10-9DD0-C9C880C0C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Sorteren</a:t>
            </a:r>
          </a:p>
          <a:p>
            <a:r>
              <a:rPr lang="nl-NL" dirty="0"/>
              <a:t>Kleur</a:t>
            </a:r>
          </a:p>
          <a:p>
            <a:r>
              <a:rPr lang="nl-NL" dirty="0"/>
              <a:t>Lengte</a:t>
            </a:r>
          </a:p>
          <a:p>
            <a:r>
              <a:rPr lang="nl-NL" dirty="0"/>
              <a:t>Gewicht</a:t>
            </a:r>
          </a:p>
          <a:p>
            <a:r>
              <a:rPr lang="nl-NL" dirty="0">
                <a:hlinkClick r:id="rId2"/>
              </a:rPr>
              <a:t>Camera</a:t>
            </a:r>
            <a:endParaRPr lang="nl-NL" dirty="0"/>
          </a:p>
          <a:p>
            <a:r>
              <a:rPr lang="nl-NL" dirty="0" err="1"/>
              <a:t>Inhoezen</a:t>
            </a:r>
            <a:r>
              <a:rPr lang="nl-NL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148528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 err="1"/>
              <a:t>Webquest</a:t>
            </a:r>
            <a:r>
              <a:rPr lang="nl-NL" dirty="0"/>
              <a:t> </a:t>
            </a:r>
            <a:r>
              <a:rPr lang="nl-NL" dirty="0" err="1"/>
              <a:t>agriholland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u="sng" dirty="0"/>
              <a:t>Maken voor 2 – 3 en 4</a:t>
            </a:r>
          </a:p>
          <a:p>
            <a:r>
              <a:rPr lang="nl-NL" dirty="0"/>
              <a:t>Mbo glastuinbouw niveau 2</a:t>
            </a:r>
          </a:p>
          <a:p>
            <a:r>
              <a:rPr lang="nl-NL" dirty="0"/>
              <a:t>Oogsten en verwerking gewassen</a:t>
            </a:r>
          </a:p>
          <a:p>
            <a:pPr lvl="1"/>
            <a:r>
              <a:rPr lang="nl-NL" dirty="0"/>
              <a:t>Opdrachten</a:t>
            </a:r>
          </a:p>
          <a:p>
            <a:pPr lvl="1"/>
            <a:r>
              <a:rPr lang="nl-NL" dirty="0" err="1"/>
              <a:t>Webquiz</a:t>
            </a:r>
            <a:endParaRPr lang="nl-NL" dirty="0"/>
          </a:p>
          <a:p>
            <a:endParaRPr lang="nl-NL" dirty="0"/>
          </a:p>
          <a:p>
            <a:pPr marL="0" indent="0">
              <a:buNone/>
            </a:pPr>
            <a:r>
              <a:rPr lang="nl-NL" u="sng" dirty="0"/>
              <a:t>Maken voor 3 en 4</a:t>
            </a:r>
          </a:p>
          <a:p>
            <a:r>
              <a:rPr lang="nl-NL" dirty="0"/>
              <a:t>Mbo glastuinbouw niveau 4</a:t>
            </a:r>
          </a:p>
          <a:p>
            <a:r>
              <a:rPr lang="nl-NL" dirty="0"/>
              <a:t>Verkoop klaar maken</a:t>
            </a:r>
          </a:p>
          <a:p>
            <a:pPr lvl="1"/>
            <a:r>
              <a:rPr lang="nl-NL" dirty="0"/>
              <a:t>Opdrachten</a:t>
            </a:r>
          </a:p>
          <a:p>
            <a:pPr lvl="1"/>
            <a:r>
              <a:rPr lang="nl-NL" dirty="0" err="1"/>
              <a:t>webquiz</a:t>
            </a:r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3252761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gemene powerpoint Sterk Merk 2014-2015.pptx" id="{00CBBA46-BF44-41D2-ACA5-835B31DC845C}" vid="{90BE0B73-40E1-4A2C-AA6C-067AE43913A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Algemene powerpoint Sterk Merk 2014-2015</Template>
  <TotalTime>2299</TotalTime>
  <Words>120</Words>
  <Application>Microsoft Office PowerPoint</Application>
  <PresentationFormat>Diavoorstelling (4:3)</PresentationFormat>
  <Paragraphs>51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Calibri</vt:lpstr>
      <vt:lpstr>Kantoorthema</vt:lpstr>
      <vt:lpstr>PowerPoint-presentatie</vt:lpstr>
      <vt:lpstr>Sorteren </vt:lpstr>
      <vt:lpstr>Verpakken </vt:lpstr>
      <vt:lpstr>Verpakkingsmateriaal en fust</vt:lpstr>
      <vt:lpstr>Machines </vt:lpstr>
      <vt:lpstr>Webquest agriholland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Lisette van den Boogaard</dc:creator>
  <cp:lastModifiedBy>Jan van den Langenberg</cp:lastModifiedBy>
  <cp:revision>17</cp:revision>
  <dcterms:created xsi:type="dcterms:W3CDTF">2018-01-25T13:12:22Z</dcterms:created>
  <dcterms:modified xsi:type="dcterms:W3CDTF">2020-10-05T09:42:17Z</dcterms:modified>
</cp:coreProperties>
</file>